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862" autoAdjust="0"/>
  </p:normalViewPr>
  <p:slideViewPr>
    <p:cSldViewPr snapToGrid="0">
      <p:cViewPr varScale="1">
        <p:scale>
          <a:sx n="73" d="100"/>
          <a:sy n="73" d="100"/>
        </p:scale>
        <p:origin x="10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EC5C07-DE3E-4AD2-BD6D-321AA32D4805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40AFA-5289-4AD9-AB7F-DD6104F0622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1693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Oh hi mark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40AFA-5289-4AD9-AB7F-DD6104F06224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732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How </a:t>
            </a:r>
            <a:r>
              <a:rPr lang="nl-NL" dirty="0" err="1"/>
              <a:t>tha</a:t>
            </a:r>
            <a:r>
              <a:rPr lang="nl-NL" dirty="0"/>
              <a:t> </a:t>
            </a:r>
            <a:r>
              <a:rPr lang="nl-NL" dirty="0" err="1"/>
              <a:t>designing</a:t>
            </a:r>
            <a:r>
              <a:rPr lang="nl-NL"/>
              <a:t> went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40AFA-5289-4AD9-AB7F-DD6104F06224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95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Reflow</a:t>
            </a:r>
            <a:r>
              <a:rPr lang="nl-NL" dirty="0"/>
              <a:t> oven</a:t>
            </a:r>
            <a:br>
              <a:rPr lang="nl-NL" dirty="0"/>
            </a:br>
            <a:r>
              <a:rPr lang="nl-NL" dirty="0"/>
              <a:t>hand soldering</a:t>
            </a:r>
            <a:br>
              <a:rPr lang="nl-NL" dirty="0"/>
            </a:b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40AFA-5289-4AD9-AB7F-DD6104F06224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6120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It </a:t>
            </a:r>
            <a:r>
              <a:rPr lang="nl-NL" dirty="0" err="1"/>
              <a:t>blew</a:t>
            </a:r>
            <a:r>
              <a:rPr lang="nl-NL" dirty="0"/>
              <a:t> up </a:t>
            </a:r>
            <a:r>
              <a:rPr lang="nl-NL" dirty="0" err="1"/>
              <a:t>basicly</a:t>
            </a:r>
            <a:br>
              <a:rPr lang="nl-NL" dirty="0"/>
            </a:br>
            <a:r>
              <a:rPr lang="nl-NL" dirty="0" err="1"/>
              <a:t>it</a:t>
            </a:r>
            <a:r>
              <a:rPr lang="nl-NL" dirty="0"/>
              <a:t> is </a:t>
            </a:r>
            <a:r>
              <a:rPr lang="nl-NL" dirty="0" err="1"/>
              <a:t>programmed</a:t>
            </a:r>
            <a:r>
              <a:rPr lang="nl-NL" dirty="0"/>
              <a:t> but  non </a:t>
            </a:r>
            <a:r>
              <a:rPr lang="nl-NL" dirty="0" err="1"/>
              <a:t>functional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40AFA-5289-4AD9-AB7F-DD6104F06224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4025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Good</a:t>
            </a:r>
            <a:r>
              <a:rPr lang="nl-NL" dirty="0"/>
              <a:t> </a:t>
            </a:r>
            <a:r>
              <a:rPr lang="nl-NL" dirty="0" err="1"/>
              <a:t>things</a:t>
            </a:r>
            <a:r>
              <a:rPr lang="nl-NL" dirty="0"/>
              <a:t>  </a:t>
            </a:r>
            <a:r>
              <a:rPr lang="nl-NL" dirty="0" err="1"/>
              <a:t>where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 case </a:t>
            </a:r>
            <a:r>
              <a:rPr lang="nl-NL" dirty="0" err="1"/>
              <a:t>printing</a:t>
            </a:r>
            <a:r>
              <a:rPr lang="nl-NL" dirty="0"/>
              <a:t> delivery of pcb. </a:t>
            </a:r>
            <a:br>
              <a:rPr lang="nl-NL" dirty="0"/>
            </a:br>
            <a:r>
              <a:rPr lang="nl-NL" dirty="0"/>
              <a:t>Wrong: </a:t>
            </a:r>
            <a:r>
              <a:rPr lang="nl-NL" dirty="0" err="1"/>
              <a:t>blew</a:t>
            </a:r>
            <a:r>
              <a:rPr lang="nl-NL" dirty="0"/>
              <a:t>  up, mistakes in design, </a:t>
            </a:r>
            <a:r>
              <a:rPr lang="nl-NL" dirty="0" err="1"/>
              <a:t>forgot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draw program port</a:t>
            </a:r>
            <a:br>
              <a:rPr lang="nl-NL" dirty="0"/>
            </a:br>
            <a:br>
              <a:rPr lang="nl-NL" dirty="0"/>
            </a:br>
            <a:r>
              <a:rPr lang="nl-NL" dirty="0"/>
              <a:t>next time </a:t>
            </a:r>
            <a:r>
              <a:rPr lang="nl-NL" dirty="0" err="1"/>
              <a:t>il</a:t>
            </a:r>
            <a:r>
              <a:rPr lang="nl-NL" dirty="0"/>
              <a:t> have more </a:t>
            </a:r>
            <a:r>
              <a:rPr lang="nl-NL" dirty="0" err="1"/>
              <a:t>experience</a:t>
            </a:r>
            <a:r>
              <a:rPr lang="nl-NL" dirty="0"/>
              <a:t> en  wil do 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better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40AFA-5289-4AD9-AB7F-DD6104F06224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7728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Thank</a:t>
            </a:r>
            <a:r>
              <a:rPr lang="nl-NL" dirty="0"/>
              <a:t> u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attention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40AFA-5289-4AD9-AB7F-DD6104F06224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7430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80BFFB-6E2A-F58A-6820-FD82DF453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6998D68A-219A-DDC3-7458-E7C00CE6F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5F08667-EF32-5DE6-D221-D285E3FC2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B379415-DB9B-884C-419B-7C784758C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D6015E8-02BD-2FEB-88AD-09F17B64C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28496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CA61F0-5AE9-BD63-13EA-9C9D89A4B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B636EB7-315A-1FEE-EDBB-F4E80608B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EFE20EC-AE25-A928-E455-3435F8064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25346D5-FDAE-8625-A48F-E9CC3F9AC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A1736FA-B750-DEB4-A20B-87658B981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391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8D7A19F-087E-EE19-8DED-9FAC227ED0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7322BF7-7957-A921-3082-AE3ADC1E78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271C943-7799-8F09-9CF4-81336BFD0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00B9B6C-A277-1AC6-2A3A-4465748A4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413F95C-2712-EF70-70B0-448DF174D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53447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8EBCF6-EE2C-024A-2BF4-D6F5725F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18705BB-1182-8DB8-5DFC-6E543374A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EF62C99-15F1-6644-9C1C-6BF6FD98C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A4022CD-40F0-F31E-C4FE-C9E1C191A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AECCFA-1A81-07B6-3F80-E766FB8C1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30294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4C4ED4-D360-FB52-59D0-9BB3F6C2B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DCA7932-121B-790B-51F1-745C5DD10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BF0F44F-1ED0-A028-1BD2-F6F9B5CC6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C0C75C1-A644-A242-CB61-382A12CAD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5910E41-0874-5F2F-196B-985C7A1C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680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D7A338-164B-E7E7-E80B-6AA34C470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8552C5A-06F2-E2E0-419A-66FBFC994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8C8CBF0-6EC1-D76A-59A5-8205F586A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C36FE8B-2399-E156-FD55-C3DA046F2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53A2945-D0FB-F7CE-3A1B-1BBA80BB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0475AA8-DFA7-974D-A120-9931B9713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193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367297-A343-02A7-1E56-45B57386F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46315DE-784E-9E1C-679E-16FADF09E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C38446D-3A6B-9A87-9EEB-248CD3C72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D43375E-044C-EF81-9569-956364CE00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85EDD622-3B49-1345-841A-7B2192571F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426CA5E-2E1D-4CBF-0DC2-A8B30329B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859F4EE-2F0B-446A-25B4-D5AA9D301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E8802B08-31AB-315C-0C78-099327E9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2891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31EC65-993C-E220-4496-3AC0717EF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E81D2BA-84CE-3001-2895-0C4A2F965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6269DAE-7B7B-88AD-B6B9-EC55DAF38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A3C0D51-2AE2-EE09-9724-71FDF6F3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69114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ACD5FAC-C77A-A78E-23FF-D892746F5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32556AF-74D3-E415-DEF7-E9AD90781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E9579CE-72BA-FC28-E757-17CFA0BF0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7370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926EC8-A02A-FACD-9926-7C8ED7C68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8FE7AFC-A994-51F9-2D78-48CD88184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21319BB-6F6E-8F6A-544E-679A0BA09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E3AC180-27E0-A41B-067A-01C7707D6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B06A647-E403-ACE7-242A-AB675ABDE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98941FB-20AB-E944-1295-FDE6B0129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6764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0B1E81-4A73-8333-BCE8-4A50F1452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BECB45DA-BBDE-7DF6-EB97-BECFF66EA9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11F1335-3196-15E2-E10E-55B72552F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57CECC5-40D8-68FA-F7A2-BE424D1FC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4C9BCEA-6F04-63D7-4959-76514CEC7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26853EE-44D4-6554-C3DB-820415C15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0216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98C15D7-C091-259B-79CF-CFA9B0B98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4288812-7F26-3067-8200-18BF1F8BAE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6116BFC-C4B4-10B0-028F-9D0B7888E5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EAEC3-CF16-4F96-B048-15763DE64DA0}" type="datetimeFigureOut">
              <a:rPr lang="nl-NL" smtClean="0"/>
              <a:t>7-6-2023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5AB4A6C-DFFF-A127-91E2-9E766548E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C4B27A2-5952-8105-0B66-A2B277125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7CBC9-FB04-4D14-9D48-5B069E8C26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5959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2ACD2EA-64D3-823E-1A1C-8C1032996D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13" b="3999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33B0F89-56C2-5EDB-EA3E-D604EA189F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846716"/>
            <a:ext cx="10058400" cy="10536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nl-NL" sz="5200" dirty="0">
                <a:solidFill>
                  <a:srgbClr val="FFFFFF"/>
                </a:solidFill>
              </a:rPr>
              <a:t>Soldering station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F51040A-B37B-E6D5-4318-4592598EB116}"/>
              </a:ext>
            </a:extLst>
          </p:cNvPr>
          <p:cNvSpPr txBox="1"/>
          <p:nvPr/>
        </p:nvSpPr>
        <p:spPr>
          <a:xfrm>
            <a:off x="2277373" y="4157984"/>
            <a:ext cx="78757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solidFill>
                  <a:schemeClr val="bg1"/>
                </a:solidFill>
              </a:rPr>
              <a:t>“</a:t>
            </a:r>
            <a:r>
              <a:rPr lang="nl-NL" sz="2800" dirty="0" err="1">
                <a:solidFill>
                  <a:schemeClr val="bg1"/>
                </a:solidFill>
              </a:rPr>
              <a:t>anyone</a:t>
            </a:r>
            <a:r>
              <a:rPr lang="nl-NL" sz="2800" dirty="0">
                <a:solidFill>
                  <a:schemeClr val="bg1"/>
                </a:solidFill>
              </a:rPr>
              <a:t> </a:t>
            </a:r>
            <a:r>
              <a:rPr lang="nl-NL" sz="2800" dirty="0" err="1">
                <a:solidFill>
                  <a:schemeClr val="bg1"/>
                </a:solidFill>
              </a:rPr>
              <a:t>who</a:t>
            </a:r>
            <a:r>
              <a:rPr lang="nl-NL" sz="2800" dirty="0">
                <a:solidFill>
                  <a:schemeClr val="bg1"/>
                </a:solidFill>
              </a:rPr>
              <a:t> has never made a </a:t>
            </a:r>
            <a:r>
              <a:rPr lang="nl-NL" sz="2800" dirty="0" err="1">
                <a:solidFill>
                  <a:schemeClr val="bg1"/>
                </a:solidFill>
              </a:rPr>
              <a:t>mistake</a:t>
            </a:r>
            <a:r>
              <a:rPr lang="nl-NL" sz="2800" dirty="0">
                <a:solidFill>
                  <a:schemeClr val="bg1"/>
                </a:solidFill>
              </a:rPr>
              <a:t> has never </a:t>
            </a:r>
            <a:r>
              <a:rPr lang="nl-NL" sz="2800" dirty="0" err="1">
                <a:solidFill>
                  <a:schemeClr val="bg1"/>
                </a:solidFill>
              </a:rPr>
              <a:t>tried</a:t>
            </a:r>
            <a:r>
              <a:rPr lang="nl-NL" sz="2800" dirty="0">
                <a:solidFill>
                  <a:schemeClr val="bg1"/>
                </a:solidFill>
              </a:rPr>
              <a:t> </a:t>
            </a:r>
            <a:r>
              <a:rPr lang="nl-NL" sz="2800" dirty="0" err="1">
                <a:solidFill>
                  <a:schemeClr val="bg1"/>
                </a:solidFill>
              </a:rPr>
              <a:t>anything</a:t>
            </a:r>
            <a:r>
              <a:rPr lang="nl-NL" sz="2800" dirty="0">
                <a:solidFill>
                  <a:schemeClr val="bg1"/>
                </a:solidFill>
              </a:rPr>
              <a:t> new” ~ Albert Einstein</a:t>
            </a:r>
          </a:p>
        </p:txBody>
      </p:sp>
    </p:spTree>
    <p:extLst>
      <p:ext uri="{BB962C8B-B14F-4D97-AF65-F5344CB8AC3E}">
        <p14:creationId xmlns:p14="http://schemas.microsoft.com/office/powerpoint/2010/main" val="4262848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AA6C16-BF9B-4A3E-BC70-EE6015D4F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8700B2D-B907-240A-04BF-721F41D88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9978"/>
            <a:ext cx="4391024" cy="1173700"/>
          </a:xfrm>
        </p:spPr>
        <p:txBody>
          <a:bodyPr anchor="t">
            <a:normAutofit/>
          </a:bodyPr>
          <a:lstStyle/>
          <a:p>
            <a:r>
              <a:rPr lang="nl-NL" sz="4000" dirty="0">
                <a:solidFill>
                  <a:schemeClr val="bg1"/>
                </a:solidFill>
              </a:rPr>
              <a:t>Design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8EBC2A9-4FAA-F243-D470-20619BF256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39" r="5591"/>
          <a:stretch/>
        </p:blipFill>
        <p:spPr>
          <a:xfrm>
            <a:off x="6" y="-1"/>
            <a:ext cx="6000749" cy="3911828"/>
          </a:xfrm>
          <a:custGeom>
            <a:avLst/>
            <a:gdLst/>
            <a:ahLst/>
            <a:cxnLst/>
            <a:rect l="l" t="t" r="r" b="b"/>
            <a:pathLst>
              <a:path w="6000749" h="3911828">
                <a:moveTo>
                  <a:pt x="0" y="0"/>
                </a:moveTo>
                <a:lnTo>
                  <a:pt x="6000749" y="0"/>
                </a:lnTo>
                <a:lnTo>
                  <a:pt x="6000749" y="3767827"/>
                </a:lnTo>
                <a:lnTo>
                  <a:pt x="5572124" y="3740378"/>
                </a:lnTo>
                <a:lnTo>
                  <a:pt x="0" y="3911828"/>
                </a:lnTo>
                <a:close/>
              </a:path>
            </a:pathLst>
          </a:custGeom>
        </p:spPr>
      </p:pic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642DA5FC-CFFF-AC94-D321-6FC55AE0EA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6397"/>
          <a:stretch/>
        </p:blipFill>
        <p:spPr>
          <a:xfrm>
            <a:off x="6191245" y="-1"/>
            <a:ext cx="6000750" cy="3988028"/>
          </a:xfrm>
          <a:custGeom>
            <a:avLst/>
            <a:gdLst/>
            <a:ahLst/>
            <a:cxnLst/>
            <a:rect l="l" t="t" r="r" b="b"/>
            <a:pathLst>
              <a:path w="6000750" h="3988028">
                <a:moveTo>
                  <a:pt x="0" y="0"/>
                </a:moveTo>
                <a:lnTo>
                  <a:pt x="6000750" y="0"/>
                </a:lnTo>
                <a:lnTo>
                  <a:pt x="6000750" y="797153"/>
                </a:lnTo>
                <a:lnTo>
                  <a:pt x="6000750" y="2634343"/>
                </a:lnTo>
                <a:lnTo>
                  <a:pt x="6000750" y="3911828"/>
                </a:lnTo>
                <a:lnTo>
                  <a:pt x="3248025" y="3988028"/>
                </a:lnTo>
                <a:lnTo>
                  <a:pt x="0" y="3780026"/>
                </a:ln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5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7292583-87C8-6993-6BEB-D1F624EBD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4201" y="4766267"/>
            <a:ext cx="5692774" cy="170842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Schematic design 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PCB design 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Case  design</a:t>
            </a:r>
            <a:br>
              <a:rPr lang="en-US" sz="16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6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749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 descr="Afbeelding met tekst, Computeronderdeel, Computerhardware, tafel&#10;&#10;Automatisch gegenereerde beschrijving">
            <a:extLst>
              <a:ext uri="{FF2B5EF4-FFF2-40B4-BE49-F238E27FC236}">
                <a16:creationId xmlns:a16="http://schemas.microsoft.com/office/drawing/2014/main" id="{DE5C1A75-B2C1-8427-E4B5-BF8114DA8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8751" b="162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6CA051-6A2F-6EB7-ED87-72A75EBBD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Soldering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628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-up of circuit board">
            <a:extLst>
              <a:ext uri="{FF2B5EF4-FFF2-40B4-BE49-F238E27FC236}">
                <a16:creationId xmlns:a16="http://schemas.microsoft.com/office/drawing/2014/main" id="{BD817323-FF8B-E26B-5CBD-CED515F7C5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1570" b="416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38CC1C6-5BA9-48E4-F09C-AB8BCDA68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Testing </a:t>
            </a:r>
          </a:p>
        </p:txBody>
      </p:sp>
    </p:spTree>
    <p:extLst>
      <p:ext uri="{BB962C8B-B14F-4D97-AF65-F5344CB8AC3E}">
        <p14:creationId xmlns:p14="http://schemas.microsoft.com/office/powerpoint/2010/main" val="1174053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65AF1DA9-2AD1-C57B-29AB-BF8A30FB90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31590" b="2622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A601B00-7489-8062-2211-59B70A90A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rgbClr val="FFFFFF"/>
                </a:solidFill>
              </a:rPr>
              <a:t>reflection</a:t>
            </a:r>
            <a:endParaRPr lang="en-US" sz="6000" dirty="0">
              <a:solidFill>
                <a:srgbClr val="FFFFFF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06A1A404-9C48-40A4-77D9-0E2465FE8B4B}"/>
              </a:ext>
            </a:extLst>
          </p:cNvPr>
          <p:cNvSpPr txBox="1"/>
          <p:nvPr/>
        </p:nvSpPr>
        <p:spPr>
          <a:xfrm>
            <a:off x="443344" y="4963242"/>
            <a:ext cx="77493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err="1"/>
              <a:t>What</a:t>
            </a:r>
            <a:r>
              <a:rPr lang="nl-NL" sz="2800" dirty="0"/>
              <a:t> went  </a:t>
            </a:r>
            <a:r>
              <a:rPr lang="nl-NL" sz="2800" dirty="0" err="1"/>
              <a:t>good</a:t>
            </a:r>
            <a:r>
              <a:rPr lang="nl-NL" sz="28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err="1"/>
              <a:t>What</a:t>
            </a:r>
            <a:r>
              <a:rPr lang="nl-NL" sz="2800" dirty="0"/>
              <a:t>  went  wrong</a:t>
            </a:r>
          </a:p>
        </p:txBody>
      </p:sp>
    </p:spTree>
    <p:extLst>
      <p:ext uri="{BB962C8B-B14F-4D97-AF65-F5344CB8AC3E}">
        <p14:creationId xmlns:p14="http://schemas.microsoft.com/office/powerpoint/2010/main" val="38276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black question marks with one yellow question mark">
            <a:extLst>
              <a:ext uri="{FF2B5EF4-FFF2-40B4-BE49-F238E27FC236}">
                <a16:creationId xmlns:a16="http://schemas.microsoft.com/office/drawing/2014/main" id="{2F5CAFAD-ABED-D14E-6E40-BA910296E9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28990" r="6122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7EE18D2-A8BD-D5D5-34B6-6C6E486F3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nl-NL" dirty="0" err="1">
                <a:solidFill>
                  <a:srgbClr val="FFFFFF"/>
                </a:solidFill>
              </a:rPr>
              <a:t>Any</a:t>
            </a:r>
            <a:r>
              <a:rPr lang="nl-NL" dirty="0">
                <a:solidFill>
                  <a:srgbClr val="FFFFFF"/>
                </a:solidFill>
              </a:rPr>
              <a:t> </a:t>
            </a:r>
            <a:r>
              <a:rPr lang="nl-NL" dirty="0" err="1">
                <a:solidFill>
                  <a:srgbClr val="FFFFFF"/>
                </a:solidFill>
              </a:rPr>
              <a:t>Questions</a:t>
            </a:r>
            <a:r>
              <a:rPr lang="nl-NL" dirty="0">
                <a:solidFill>
                  <a:srgbClr val="FFFFFF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46080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112</Words>
  <Application>Microsoft Office PowerPoint</Application>
  <PresentationFormat>Breedbeeld</PresentationFormat>
  <Paragraphs>24</Paragraphs>
  <Slides>6</Slides>
  <Notes>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Kantoorthema</vt:lpstr>
      <vt:lpstr>Soldering station</vt:lpstr>
      <vt:lpstr>Design</vt:lpstr>
      <vt:lpstr>Soldering</vt:lpstr>
      <vt:lpstr>Testing </vt:lpstr>
      <vt:lpstr>reflection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Soldering station</dc:title>
  <dc:creator>Thomas Fokkema</dc:creator>
  <cp:lastModifiedBy>Thomas Fokkema</cp:lastModifiedBy>
  <cp:revision>3</cp:revision>
  <dcterms:created xsi:type="dcterms:W3CDTF">2023-06-06T22:29:36Z</dcterms:created>
  <dcterms:modified xsi:type="dcterms:W3CDTF">2023-06-07T07:30:57Z</dcterms:modified>
</cp:coreProperties>
</file>

<file path=docProps/thumbnail.jpeg>
</file>